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69" r:id="rId4"/>
    <p:sldId id="258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2932A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676400"/>
            <a:ext cx="8135937" cy="171451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/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3600" b="1" i="1" dirty="0" smtClean="0"/>
              <a:t> 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>Олимпийские игры</a:t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el-GR" sz="4000" b="1" i="1" dirty="0" smtClean="0">
                <a:solidFill>
                  <a:schemeClr val="accent4">
                    <a:lumMod val="50000"/>
                  </a:schemeClr>
                </a:solidFill>
              </a:rPr>
              <a:t>Ολυμπιακοί Αγώνες</a:t>
            </a:r>
            <a:endParaRPr lang="ru-RU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7200900" y="5772150"/>
          <a:ext cx="1943100" cy="1085850"/>
        </p:xfrm>
        <a:graphic>
          <a:graphicData uri="http://schemas.openxmlformats.org/presentationml/2006/ole">
            <p:oleObj spid="_x0000_s24578" name="CorelDRAW" r:id="rId3" imgW="914400" imgH="914400" progId="CorelDRAW.Graphic.13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0" y="0"/>
          <a:ext cx="1828800" cy="1028700"/>
        </p:xfrm>
        <a:graphic>
          <a:graphicData uri="http://schemas.openxmlformats.org/presentationml/2006/ole">
            <p:oleObj spid="_x0000_s24579" r:id="rId4" imgW="914400" imgH="914400" progId="CorelDraw.Graphic.11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2400"/>
            <a:ext cx="71247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0"/>
            <a:ext cx="6629400" cy="6802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73" y="228601"/>
            <a:ext cx="9013653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e/e8/Olymp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990600"/>
            <a:ext cx="8643698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PresentationFormat>Экран (4:3)</PresentationFormat>
  <Paragraphs>1</Paragraphs>
  <Slides>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Office Theme</vt:lpstr>
      <vt:lpstr>CorelDRAW</vt:lpstr>
      <vt:lpstr>CorelDRAW 11.0 Graphic</vt:lpstr>
      <vt:lpstr>    Олимпийские игры  Ολυμπιακοί Αγώνες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6</cp:revision>
  <dcterms:modified xsi:type="dcterms:W3CDTF">2011-05-10T16:06:08Z</dcterms:modified>
</cp:coreProperties>
</file>